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3" r:id="rId11"/>
    <p:sldId id="265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023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979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916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26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523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678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354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211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505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592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195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1E722-63C1-4955-88E1-8A5EAF3637FB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D327E-F517-457E-8149-F4E863242E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872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gif"/><Relationship Id="rId7" Type="http://schemas.openxmlformats.org/officeDocument/2006/relationships/image" Target="../media/image1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6.gif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6.gif"/><Relationship Id="rId5" Type="http://schemas.openxmlformats.org/officeDocument/2006/relationships/image" Target="../media/image8.gif"/><Relationship Id="rId10" Type="http://schemas.openxmlformats.org/officeDocument/2006/relationships/image" Target="../media/image15.gif"/><Relationship Id="rId4" Type="http://schemas.openxmlformats.org/officeDocument/2006/relationships/image" Target="../media/image7.gif"/><Relationship Id="rId9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Τσάρλυ 1-4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6600" b="1" baseline="30000" dirty="0">
                <a:solidFill>
                  <a:srgbClr val="FF0000"/>
                </a:solidFill>
              </a:rPr>
              <a:t>Πρόβλημα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80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1"/>
            <a:ext cx="9144000" cy="685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06" y="0"/>
            <a:ext cx="3447317" cy="5301208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4199613" cy="50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06" y="0"/>
            <a:ext cx="3447317" cy="530120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05744"/>
            <a:ext cx="1858843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06" y="0"/>
            <a:ext cx="3447317" cy="530120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05744"/>
            <a:ext cx="1858843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1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0374E-6 L 0.29218 -0.02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1" y="-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06" y="0"/>
            <a:ext cx="3447317" cy="530120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1880" y="1268760"/>
            <a:ext cx="1895356" cy="52292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2536" y="1340768"/>
            <a:ext cx="4104456" cy="50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7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28763"/>
            <a:ext cx="1858843" cy="52292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41" y="4263442"/>
            <a:ext cx="2910659" cy="25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1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76 -0.06588 L 0.29219 0.20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136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7" y="0"/>
            <a:ext cx="8007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80" y="0"/>
            <a:ext cx="6328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" y="2564904"/>
            <a:ext cx="3961342" cy="4293096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0849">
            <a:off x="411582" y="1575353"/>
            <a:ext cx="6032962" cy="147855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55" y="0"/>
            <a:ext cx="3981145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0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" y="2564904"/>
            <a:ext cx="3961342" cy="429309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-87605"/>
            <a:ext cx="2446282" cy="508518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97" y="1759124"/>
            <a:ext cx="470066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" y="2564904"/>
            <a:ext cx="3961342" cy="4293096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42338"/>
            <a:ext cx="362804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0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35" y="2204864"/>
            <a:ext cx="3043106" cy="299695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04769">
            <a:off x="5137579" y="4315835"/>
            <a:ext cx="2071864" cy="281773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0449">
            <a:off x="2187724" y="4023199"/>
            <a:ext cx="2464733" cy="298329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6249">
            <a:off x="1706000" y="1640621"/>
            <a:ext cx="1878779" cy="233388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06" y="44624"/>
            <a:ext cx="2160022" cy="26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0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09" y="2194770"/>
            <a:ext cx="3043106" cy="299695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04769">
            <a:off x="3430353" y="4305741"/>
            <a:ext cx="2071864" cy="281773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0449">
            <a:off x="480498" y="4013105"/>
            <a:ext cx="2464733" cy="298329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6249">
            <a:off x="-1226" y="1630527"/>
            <a:ext cx="1878779" cy="233388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72" y="-77351"/>
            <a:ext cx="2304038" cy="277617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053" y="27348"/>
            <a:ext cx="9667053" cy="669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5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09" y="2194770"/>
            <a:ext cx="3043106" cy="299695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04769">
            <a:off x="3430353" y="4305741"/>
            <a:ext cx="2071864" cy="281773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0449">
            <a:off x="480498" y="4013105"/>
            <a:ext cx="2464733" cy="298329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66249">
            <a:off x="-1226" y="1630527"/>
            <a:ext cx="1878779" cy="233388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72" y="-77351"/>
            <a:ext cx="2304038" cy="277617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87386">
            <a:off x="4008769" y="1322072"/>
            <a:ext cx="1990557" cy="282818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8015"/>
            <a:ext cx="3155814" cy="218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6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Ομάδα 12"/>
          <p:cNvGrpSpPr/>
          <p:nvPr/>
        </p:nvGrpSpPr>
        <p:grpSpPr>
          <a:xfrm>
            <a:off x="2620553" y="836712"/>
            <a:ext cx="4533229" cy="5509557"/>
            <a:chOff x="2127003" y="764704"/>
            <a:chExt cx="5069748" cy="5869597"/>
          </a:xfrm>
        </p:grpSpPr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2859" y="764704"/>
              <a:ext cx="1757339" cy="2262940"/>
            </a:xfrm>
            <a:prstGeom prst="rect">
              <a:avLst/>
            </a:prstGeom>
          </p:spPr>
        </p:pic>
        <p:grpSp>
          <p:nvGrpSpPr>
            <p:cNvPr id="12" name="Ομάδα 11"/>
            <p:cNvGrpSpPr/>
            <p:nvPr/>
          </p:nvGrpSpPr>
          <p:grpSpPr>
            <a:xfrm>
              <a:off x="2127003" y="2246799"/>
              <a:ext cx="5069748" cy="4387502"/>
              <a:chOff x="2127003" y="2246799"/>
              <a:chExt cx="5069748" cy="4387502"/>
            </a:xfrm>
          </p:grpSpPr>
          <p:pic>
            <p:nvPicPr>
              <p:cNvPr id="2" name="Εικόνα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969" y="2616774"/>
                <a:ext cx="2321042" cy="2442900"/>
              </a:xfrm>
              <a:prstGeom prst="rect">
                <a:avLst/>
              </a:prstGeom>
            </p:spPr>
          </p:pic>
          <p:pic>
            <p:nvPicPr>
              <p:cNvPr id="3" name="Εικόνα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804769">
                <a:off x="4917902" y="4337486"/>
                <a:ext cx="1580255" cy="2296815"/>
              </a:xfrm>
              <a:prstGeom prst="rect">
                <a:avLst/>
              </a:prstGeom>
            </p:spPr>
          </p:pic>
          <p:pic>
            <p:nvPicPr>
              <p:cNvPr id="5" name="Εικόνα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50449">
                <a:off x="2667985" y="4098950"/>
                <a:ext cx="1879905" cy="2431768"/>
              </a:xfrm>
              <a:prstGeom prst="rect">
                <a:avLst/>
              </a:prstGeom>
            </p:spPr>
          </p:pic>
          <p:pic>
            <p:nvPicPr>
              <p:cNvPr id="6" name="Εικόνα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566249">
                <a:off x="2251333" y="2217999"/>
                <a:ext cx="1531446" cy="1780106"/>
              </a:xfrm>
              <a:prstGeom prst="rect">
                <a:avLst/>
              </a:prstGeom>
            </p:spPr>
          </p:pic>
          <p:pic>
            <p:nvPicPr>
              <p:cNvPr id="8" name="Εικόνα 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378797">
                <a:off x="5306913" y="1979521"/>
                <a:ext cx="1622559" cy="2157116"/>
              </a:xfrm>
              <a:prstGeom prst="rect">
                <a:avLst/>
              </a:prstGeom>
            </p:spPr>
          </p:pic>
        </p:grpSp>
      </p:grpSp>
      <p:pic>
        <p:nvPicPr>
          <p:cNvPr id="11" name="Εικόνα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24" y="10217"/>
            <a:ext cx="1757339" cy="2059028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7932">
            <a:off x="6734787" y="1828910"/>
            <a:ext cx="2251358" cy="2263866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5010">
            <a:off x="5466746" y="4447245"/>
            <a:ext cx="2090247" cy="2440505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857">
            <a:off x="1835696" y="4022133"/>
            <a:ext cx="2323186" cy="2924975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8637">
            <a:off x="1207298" y="1399294"/>
            <a:ext cx="1943411" cy="242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</Words>
  <Application>Microsoft Office PowerPoint</Application>
  <PresentationFormat>Προβολή στην οθόνη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Τσάρλυ 1-4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Τσάρλυ 1-4</dc:title>
  <dc:creator>Mihas</dc:creator>
  <cp:lastModifiedBy>Mihas</cp:lastModifiedBy>
  <cp:revision>7</cp:revision>
  <dcterms:created xsi:type="dcterms:W3CDTF">2013-08-17T12:19:51Z</dcterms:created>
  <dcterms:modified xsi:type="dcterms:W3CDTF">2013-08-17T15:08:03Z</dcterms:modified>
</cp:coreProperties>
</file>